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7772400"/>
  <p:notesSz cx="10058400" cy="7772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192" y="-52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231F20"/>
                </a:solidFill>
                <a:latin typeface="Myriad Pro"/>
                <a:cs typeface="Myriad Pr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231F20"/>
                </a:solidFill>
                <a:latin typeface="Myriad Pro"/>
                <a:cs typeface="Myriad Pr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231F20"/>
                </a:solidFill>
                <a:latin typeface="Myriad Pro"/>
                <a:cs typeface="Myriad Pr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140186" y="325964"/>
            <a:ext cx="3497579" cy="584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231F20"/>
                </a:solidFill>
                <a:latin typeface="Myriad Pro"/>
                <a:cs typeface="Myriad Pr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3540644" y="1604821"/>
            <a:ext cx="2707755" cy="969017"/>
          </a:xfrm>
          <a:custGeom>
            <a:avLst/>
            <a:gdLst/>
            <a:ahLst/>
            <a:cxnLst/>
            <a:rect l="l" t="t" r="r" b="b"/>
            <a:pathLst>
              <a:path w="2374900" h="394969">
                <a:moveTo>
                  <a:pt x="0" y="394957"/>
                </a:moveTo>
                <a:lnTo>
                  <a:pt x="2374900" y="394957"/>
                </a:lnTo>
                <a:lnTo>
                  <a:pt x="2374900" y="0"/>
                </a:lnTo>
                <a:lnTo>
                  <a:pt x="0" y="0"/>
                </a:lnTo>
                <a:lnTo>
                  <a:pt x="0" y="394957"/>
                </a:lnTo>
                <a:close/>
              </a:path>
            </a:pathLst>
          </a:custGeom>
          <a:ln w="127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pPr algn="ctr" eaLnBrk="0" hangingPunct="0"/>
            <a:r>
              <a:rPr lang="en-US" sz="1200" b="1" dirty="0" smtClean="0"/>
              <a:t>Project Lead</a:t>
            </a:r>
          </a:p>
          <a:p>
            <a:pPr algn="ctr" eaLnBrk="0" hangingPunct="0"/>
            <a:r>
              <a:rPr lang="nb-NO" sz="1200" spc="140" dirty="0">
                <a:solidFill>
                  <a:srgbClr val="231F20"/>
                </a:solidFill>
                <a:cs typeface="Myriad Pro"/>
              </a:rPr>
              <a:t>Advisors:  </a:t>
            </a:r>
            <a:r>
              <a:rPr lang="nb-NO" sz="1200" spc="165" dirty="0" smtClean="0">
                <a:solidFill>
                  <a:srgbClr val="231F20"/>
                </a:solidFill>
                <a:cs typeface="Myriad Pro"/>
              </a:rPr>
              <a:t>E.</a:t>
            </a:r>
            <a:r>
              <a:rPr lang="nb-NO" sz="1200" spc="5" dirty="0" smtClean="0">
                <a:solidFill>
                  <a:srgbClr val="231F20"/>
                </a:solidFill>
                <a:cs typeface="Myriad Pro"/>
              </a:rPr>
              <a:t> </a:t>
            </a:r>
            <a:r>
              <a:rPr lang="nb-NO" sz="1200" spc="210" dirty="0" smtClean="0">
                <a:solidFill>
                  <a:srgbClr val="231F20"/>
                </a:solidFill>
                <a:cs typeface="Myriad Pro"/>
              </a:rPr>
              <a:t>KANG,  </a:t>
            </a:r>
            <a:r>
              <a:rPr lang="nb-NO" sz="1200" spc="170" dirty="0" smtClean="0">
                <a:solidFill>
                  <a:srgbClr val="231F20"/>
                </a:solidFill>
                <a:cs typeface="Myriad Pro"/>
              </a:rPr>
              <a:t>S.</a:t>
            </a:r>
            <a:r>
              <a:rPr lang="nb-NO" sz="1200" spc="-5" dirty="0" smtClean="0">
                <a:solidFill>
                  <a:srgbClr val="231F20"/>
                </a:solidFill>
                <a:cs typeface="Myriad Pro"/>
              </a:rPr>
              <a:t> </a:t>
            </a:r>
            <a:r>
              <a:rPr lang="nb-NO" sz="1200" spc="190" dirty="0" smtClean="0">
                <a:solidFill>
                  <a:srgbClr val="231F20"/>
                </a:solidFill>
                <a:cs typeface="Myriad Pro"/>
              </a:rPr>
              <a:t>MEYER</a:t>
            </a:r>
          </a:p>
          <a:p>
            <a:pPr algn="ctr" eaLnBrk="0" hangingPunct="0"/>
            <a:endParaRPr lang="es-ES" sz="1200" kern="0" dirty="0" smtClean="0">
              <a:solidFill>
                <a:srgbClr val="231F20"/>
              </a:solidFill>
              <a:cs typeface="Myriad Pro"/>
            </a:endParaRPr>
          </a:p>
          <a:p>
            <a:pPr algn="ctr" eaLnBrk="0" hangingPunct="0"/>
            <a:r>
              <a:rPr lang="es-ES" sz="1200" kern="0" dirty="0" smtClean="0">
                <a:solidFill>
                  <a:srgbClr val="231F20"/>
                </a:solidFill>
                <a:cs typeface="Myriad Pro"/>
              </a:rPr>
              <a:t>Megan </a:t>
            </a:r>
            <a:r>
              <a:rPr lang="es-ES" sz="1200" kern="0" dirty="0">
                <a:solidFill>
                  <a:srgbClr val="231F20"/>
                </a:solidFill>
                <a:cs typeface="Myriad Pro"/>
              </a:rPr>
              <a:t>Reynolds, Joseph Crisolo,  Dylan </a:t>
            </a:r>
            <a:r>
              <a:rPr lang="es-ES" sz="1200" kern="0" dirty="0" err="1">
                <a:solidFill>
                  <a:srgbClr val="231F20"/>
                </a:solidFill>
                <a:cs typeface="Myriad Pro"/>
              </a:rPr>
              <a:t>Gunarante</a:t>
            </a:r>
            <a:endParaRPr lang="es-ES" sz="1200" kern="0" dirty="0">
              <a:cs typeface="Myriad Pro"/>
            </a:endParaRPr>
          </a:p>
          <a:p>
            <a:pPr algn="ctr" eaLnBrk="0" hangingPunct="0"/>
            <a:endParaRPr lang="nb-NO" sz="1200" kern="0" dirty="0">
              <a:cs typeface="Myriad Pro"/>
            </a:endParaRPr>
          </a:p>
          <a:p>
            <a:pPr algn="ctr" eaLnBrk="0" hangingPunct="0"/>
            <a:endParaRPr lang="en-US" sz="1200" dirty="0" smtClean="0"/>
          </a:p>
          <a:p>
            <a:pPr algn="ctr" eaLnBrk="0" hangingPunct="0"/>
            <a:endParaRPr sz="1200" dirty="0"/>
          </a:p>
        </p:txBody>
      </p:sp>
      <p:sp>
        <p:nvSpPr>
          <p:cNvPr id="12" name="object 12"/>
          <p:cNvSpPr txBox="1"/>
          <p:nvPr/>
        </p:nvSpPr>
        <p:spPr>
          <a:xfrm>
            <a:off x="3140193" y="753535"/>
            <a:ext cx="3488690" cy="3784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300" i="1" spc="475" dirty="0">
                <a:solidFill>
                  <a:srgbClr val="231F20"/>
                </a:solidFill>
                <a:latin typeface="Myriad Pro"/>
                <a:cs typeface="Myriad Pro"/>
              </a:rPr>
              <a:t>leadership</a:t>
            </a:r>
            <a:r>
              <a:rPr sz="2300" i="1" spc="170" dirty="0">
                <a:solidFill>
                  <a:srgbClr val="231F20"/>
                </a:solidFill>
                <a:latin typeface="Myriad Pro"/>
                <a:cs typeface="Myriad Pro"/>
              </a:rPr>
              <a:t> </a:t>
            </a:r>
            <a:r>
              <a:rPr sz="2300" i="1" spc="450" dirty="0">
                <a:solidFill>
                  <a:srgbClr val="231F20"/>
                </a:solidFill>
                <a:latin typeface="Myriad Pro"/>
                <a:cs typeface="Myriad Pro"/>
              </a:rPr>
              <a:t>structure</a:t>
            </a:r>
            <a:endParaRPr sz="2300">
              <a:latin typeface="Myriad Pro"/>
              <a:cs typeface="Myriad Pro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40" dirty="0"/>
              <a:t>FIRST</a:t>
            </a:r>
            <a:r>
              <a:rPr spc="-100" dirty="0"/>
              <a:t> </a:t>
            </a:r>
            <a:r>
              <a:rPr spc="-75" dirty="0"/>
              <a:t>6ENERATION</a:t>
            </a:r>
          </a:p>
        </p:txBody>
      </p:sp>
      <p:sp>
        <p:nvSpPr>
          <p:cNvPr id="21" name="object 21"/>
          <p:cNvSpPr/>
          <p:nvPr/>
        </p:nvSpPr>
        <p:spPr>
          <a:xfrm>
            <a:off x="8112292" y="3892770"/>
            <a:ext cx="1634489" cy="2552507"/>
          </a:xfrm>
          <a:custGeom>
            <a:avLst/>
            <a:gdLst/>
            <a:ahLst/>
            <a:cxnLst/>
            <a:rect l="l" t="t" r="r" b="b"/>
            <a:pathLst>
              <a:path w="1634490" h="442595">
                <a:moveTo>
                  <a:pt x="0" y="442417"/>
                </a:moveTo>
                <a:lnTo>
                  <a:pt x="1634477" y="442417"/>
                </a:lnTo>
                <a:lnTo>
                  <a:pt x="1634477" y="0"/>
                </a:lnTo>
                <a:lnTo>
                  <a:pt x="0" y="0"/>
                </a:lnTo>
                <a:lnTo>
                  <a:pt x="0" y="442417"/>
                </a:lnTo>
                <a:close/>
              </a:path>
            </a:pathLst>
          </a:custGeom>
          <a:ln w="127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n-US" sz="1200" dirty="0" smtClean="0"/>
              <a:t>Content Collaborator</a:t>
            </a:r>
          </a:p>
          <a:p>
            <a:pPr algn="ctr"/>
            <a:endParaRPr lang="en-US" sz="1200" dirty="0"/>
          </a:p>
          <a:p>
            <a:pPr marL="12700" algn="ctr"/>
            <a:r>
              <a:rPr lang="en-US" sz="1200" spc="-100" dirty="0" smtClean="0">
                <a:solidFill>
                  <a:srgbClr val="231F20"/>
                </a:solidFill>
                <a:cs typeface="Myriad Pro"/>
              </a:rPr>
              <a:t>FACULTY:</a:t>
            </a:r>
            <a:endParaRPr lang="en-US" sz="1200" dirty="0">
              <a:cs typeface="Myriad Pro"/>
            </a:endParaRPr>
          </a:p>
          <a:p>
            <a:pPr marL="12700" marR="240029" algn="ctr"/>
            <a:r>
              <a:rPr lang="en-US" sz="1200" spc="-70" dirty="0">
                <a:solidFill>
                  <a:srgbClr val="231F20"/>
                </a:solidFill>
                <a:cs typeface="Myriad Pro"/>
              </a:rPr>
              <a:t>Cynthia </a:t>
            </a:r>
            <a:r>
              <a:rPr lang="en-US" sz="1200" spc="-90" dirty="0">
                <a:solidFill>
                  <a:srgbClr val="231F20"/>
                </a:solidFill>
                <a:cs typeface="Myriad Pro"/>
              </a:rPr>
              <a:t>Wang </a:t>
            </a:r>
            <a:r>
              <a:rPr lang="en-US" sz="1200" spc="-70" dirty="0">
                <a:solidFill>
                  <a:srgbClr val="231F20"/>
                </a:solidFill>
                <a:cs typeface="Myriad Pro"/>
              </a:rPr>
              <a:t>(Communication </a:t>
            </a:r>
            <a:r>
              <a:rPr lang="en-US" sz="1200" spc="-60" dirty="0">
                <a:solidFill>
                  <a:srgbClr val="231F20"/>
                </a:solidFill>
                <a:cs typeface="Myriad Pro"/>
              </a:rPr>
              <a:t>Studies)  </a:t>
            </a:r>
            <a:r>
              <a:rPr lang="en-US" sz="1200" spc="-65" dirty="0">
                <a:solidFill>
                  <a:srgbClr val="231F20"/>
                </a:solidFill>
                <a:cs typeface="Myriad Pro"/>
              </a:rPr>
              <a:t>Marla </a:t>
            </a:r>
            <a:r>
              <a:rPr lang="en-US" sz="1200" spc="-70" dirty="0">
                <a:solidFill>
                  <a:srgbClr val="231F20"/>
                </a:solidFill>
                <a:cs typeface="Myriad Pro"/>
              </a:rPr>
              <a:t>Parker </a:t>
            </a:r>
            <a:r>
              <a:rPr lang="en-US" sz="1200" spc="-50" dirty="0">
                <a:solidFill>
                  <a:srgbClr val="231F20"/>
                </a:solidFill>
                <a:cs typeface="Myriad Pro"/>
              </a:rPr>
              <a:t>(Political</a:t>
            </a:r>
            <a:r>
              <a:rPr lang="en-US" sz="1200" spc="25" dirty="0">
                <a:solidFill>
                  <a:srgbClr val="231F20"/>
                </a:solidFill>
                <a:cs typeface="Myriad Pro"/>
              </a:rPr>
              <a:t> </a:t>
            </a:r>
            <a:r>
              <a:rPr lang="en-US" sz="1200" spc="-60" dirty="0">
                <a:solidFill>
                  <a:srgbClr val="231F20"/>
                </a:solidFill>
                <a:cs typeface="Myriad Pro"/>
              </a:rPr>
              <a:t>Science)</a:t>
            </a:r>
            <a:endParaRPr lang="en-US" sz="1200" dirty="0">
              <a:cs typeface="Myriad Pro"/>
            </a:endParaRPr>
          </a:p>
          <a:p>
            <a:pPr marL="12700" algn="ctr"/>
            <a:r>
              <a:rPr lang="en-US" sz="1200" spc="-55" dirty="0">
                <a:solidFill>
                  <a:srgbClr val="231F20"/>
                </a:solidFill>
                <a:cs typeface="Myriad Pro"/>
              </a:rPr>
              <a:t>Kristina </a:t>
            </a:r>
            <a:r>
              <a:rPr lang="en-US" sz="1200" spc="-65" dirty="0">
                <a:solidFill>
                  <a:srgbClr val="231F20"/>
                </a:solidFill>
                <a:cs typeface="Myriad Pro"/>
              </a:rPr>
              <a:t>Ruiz-Mesa </a:t>
            </a:r>
            <a:r>
              <a:rPr lang="en-US" sz="1200" spc="-70" dirty="0">
                <a:solidFill>
                  <a:srgbClr val="231F20"/>
                </a:solidFill>
                <a:cs typeface="Myriad Pro"/>
              </a:rPr>
              <a:t>(Communication</a:t>
            </a:r>
            <a:r>
              <a:rPr lang="en-US" sz="1200" spc="55" dirty="0">
                <a:solidFill>
                  <a:srgbClr val="231F20"/>
                </a:solidFill>
                <a:cs typeface="Myriad Pro"/>
              </a:rPr>
              <a:t> </a:t>
            </a:r>
            <a:r>
              <a:rPr lang="en-US" sz="1200" spc="-60" dirty="0">
                <a:solidFill>
                  <a:srgbClr val="231F20"/>
                </a:solidFill>
                <a:cs typeface="Myriad Pro"/>
              </a:rPr>
              <a:t>Studies)</a:t>
            </a:r>
            <a:endParaRPr lang="en-US" sz="1200" dirty="0">
              <a:cs typeface="Myriad Pro"/>
            </a:endParaRPr>
          </a:p>
          <a:p>
            <a:pPr algn="ctr"/>
            <a:endParaRPr lang="en-US" sz="1200" dirty="0" smtClean="0"/>
          </a:p>
          <a:p>
            <a:pPr algn="ctr"/>
            <a:r>
              <a:rPr lang="en-US" sz="1200" spc="-65" dirty="0">
                <a:solidFill>
                  <a:srgbClr val="231F20"/>
                </a:solidFill>
                <a:cs typeface="Myriad Pro"/>
              </a:rPr>
              <a:t>Dylan </a:t>
            </a:r>
            <a:r>
              <a:rPr lang="en-US" sz="1200" spc="-70" dirty="0" err="1">
                <a:solidFill>
                  <a:srgbClr val="231F20"/>
                </a:solidFill>
                <a:cs typeface="Myriad Pro"/>
              </a:rPr>
              <a:t>Gunaratne</a:t>
            </a:r>
            <a:r>
              <a:rPr lang="en-US" sz="1200" spc="-70" dirty="0">
                <a:solidFill>
                  <a:srgbClr val="231F20"/>
                </a:solidFill>
                <a:cs typeface="Myriad Pro"/>
              </a:rPr>
              <a:t> </a:t>
            </a:r>
            <a:r>
              <a:rPr lang="en-US" sz="1200" spc="-60" dirty="0">
                <a:solidFill>
                  <a:srgbClr val="231F20"/>
                </a:solidFill>
                <a:cs typeface="Myriad Pro"/>
              </a:rPr>
              <a:t>(production)  </a:t>
            </a:r>
            <a:r>
              <a:rPr lang="en-US" sz="1200" spc="-70" dirty="0">
                <a:solidFill>
                  <a:srgbClr val="231F20"/>
                </a:solidFill>
                <a:cs typeface="Myriad Pro"/>
              </a:rPr>
              <a:t>Church </a:t>
            </a:r>
            <a:r>
              <a:rPr lang="en-US" sz="1200" spc="-60" dirty="0">
                <a:solidFill>
                  <a:srgbClr val="231F20"/>
                </a:solidFill>
                <a:cs typeface="Myriad Pro"/>
              </a:rPr>
              <a:t>Lieu (creative</a:t>
            </a:r>
            <a:r>
              <a:rPr lang="en-US" sz="1200" spc="30" dirty="0">
                <a:solidFill>
                  <a:srgbClr val="231F20"/>
                </a:solidFill>
                <a:cs typeface="Myriad Pro"/>
              </a:rPr>
              <a:t> </a:t>
            </a:r>
            <a:r>
              <a:rPr lang="en-US" sz="1200" spc="-55" dirty="0">
                <a:solidFill>
                  <a:srgbClr val="231F20"/>
                </a:solidFill>
                <a:cs typeface="Myriad Pro"/>
              </a:rPr>
              <a:t>writing)</a:t>
            </a:r>
            <a:endParaRPr lang="en-US" sz="1200" dirty="0">
              <a:cs typeface="Myriad Pro"/>
            </a:endParaRPr>
          </a:p>
          <a:p>
            <a:pPr algn="ctr"/>
            <a:endParaRPr lang="en-US" sz="1200" dirty="0"/>
          </a:p>
          <a:p>
            <a:pPr algn="ctr"/>
            <a:endParaRPr sz="1200" dirty="0"/>
          </a:p>
        </p:txBody>
      </p:sp>
      <p:sp>
        <p:nvSpPr>
          <p:cNvPr id="22" name="object 22"/>
          <p:cNvSpPr/>
          <p:nvPr/>
        </p:nvSpPr>
        <p:spPr>
          <a:xfrm>
            <a:off x="5747501" y="3892770"/>
            <a:ext cx="2149654" cy="2402416"/>
          </a:xfrm>
          <a:custGeom>
            <a:avLst/>
            <a:gdLst/>
            <a:ahLst/>
            <a:cxnLst/>
            <a:rect l="l" t="t" r="r" b="b"/>
            <a:pathLst>
              <a:path w="1634490" h="290829">
                <a:moveTo>
                  <a:pt x="0" y="290702"/>
                </a:moveTo>
                <a:lnTo>
                  <a:pt x="1634477" y="290702"/>
                </a:lnTo>
                <a:lnTo>
                  <a:pt x="1634477" y="0"/>
                </a:lnTo>
                <a:lnTo>
                  <a:pt x="0" y="0"/>
                </a:lnTo>
                <a:lnTo>
                  <a:pt x="0" y="290702"/>
                </a:lnTo>
                <a:close/>
              </a:path>
            </a:pathLst>
          </a:custGeom>
          <a:ln w="127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n-US" sz="1200" b="1" dirty="0" smtClean="0"/>
              <a:t>Visual Art</a:t>
            </a:r>
          </a:p>
          <a:p>
            <a:pPr algn="ctr"/>
            <a:endParaRPr lang="en-US" sz="1200" dirty="0"/>
          </a:p>
          <a:p>
            <a:pPr algn="ctr"/>
            <a:r>
              <a:rPr lang="en-US" sz="1200" dirty="0" smtClean="0"/>
              <a:t>Advisors: S. </a:t>
            </a:r>
            <a:r>
              <a:rPr lang="en-US" sz="1200" dirty="0" err="1" smtClean="0"/>
              <a:t>Beeby</a:t>
            </a:r>
            <a:r>
              <a:rPr lang="en-US" sz="1200" dirty="0" smtClean="0"/>
              <a:t> and J. </a:t>
            </a:r>
            <a:r>
              <a:rPr lang="en-US" sz="1200" dirty="0" err="1" smtClean="0"/>
              <a:t>Ovelmen</a:t>
            </a:r>
            <a:endParaRPr lang="en-US" sz="1200" dirty="0" smtClean="0"/>
          </a:p>
          <a:p>
            <a:pPr algn="ctr"/>
            <a:endParaRPr lang="en-US" sz="1200" dirty="0"/>
          </a:p>
          <a:p>
            <a:pPr algn="ctr"/>
            <a:r>
              <a:rPr lang="en-US" sz="1200" spc="-85" dirty="0">
                <a:solidFill>
                  <a:srgbClr val="231F20"/>
                </a:solidFill>
                <a:cs typeface="Myriad Pro"/>
              </a:rPr>
              <a:t>Angelica</a:t>
            </a:r>
            <a:r>
              <a:rPr lang="en-US" sz="1200" spc="-114" dirty="0">
                <a:solidFill>
                  <a:srgbClr val="231F20"/>
                </a:solidFill>
                <a:cs typeface="Myriad Pro"/>
              </a:rPr>
              <a:t> </a:t>
            </a:r>
            <a:r>
              <a:rPr lang="en-US" sz="1200" spc="-105" dirty="0">
                <a:solidFill>
                  <a:srgbClr val="231F20"/>
                </a:solidFill>
                <a:cs typeface="Myriad Pro"/>
              </a:rPr>
              <a:t>Conde  </a:t>
            </a:r>
            <a:endParaRPr lang="en-US" sz="1200" spc="-105" dirty="0" smtClean="0">
              <a:solidFill>
                <a:srgbClr val="231F20"/>
              </a:solidFill>
              <a:cs typeface="Myriad Pro"/>
            </a:endParaRPr>
          </a:p>
          <a:p>
            <a:pPr algn="ctr"/>
            <a:r>
              <a:rPr lang="en-US" sz="1200" spc="-75" dirty="0" err="1" smtClean="0">
                <a:solidFill>
                  <a:srgbClr val="231F20"/>
                </a:solidFill>
                <a:cs typeface="Myriad Pro"/>
              </a:rPr>
              <a:t>Ilan</a:t>
            </a:r>
            <a:r>
              <a:rPr lang="en-US" sz="1200" spc="-120" dirty="0" smtClean="0">
                <a:solidFill>
                  <a:srgbClr val="231F20"/>
                </a:solidFill>
                <a:cs typeface="Myriad Pro"/>
              </a:rPr>
              <a:t> </a:t>
            </a:r>
            <a:r>
              <a:rPr lang="en-US" sz="1200" spc="-100" dirty="0" err="1" smtClean="0">
                <a:solidFill>
                  <a:srgbClr val="231F20"/>
                </a:solidFill>
                <a:cs typeface="Myriad Pro"/>
              </a:rPr>
              <a:t>Conrado</a:t>
            </a:r>
            <a:r>
              <a:rPr lang="en-US" sz="1200" spc="-100" dirty="0" smtClean="0">
                <a:solidFill>
                  <a:srgbClr val="231F20"/>
                </a:solidFill>
                <a:cs typeface="Myriad Pro"/>
              </a:rPr>
              <a:t> (team lead)</a:t>
            </a:r>
          </a:p>
          <a:p>
            <a:pPr algn="ctr"/>
            <a:endParaRPr lang="en-US" sz="1200" spc="-100" dirty="0">
              <a:solidFill>
                <a:srgbClr val="231F20"/>
              </a:solidFill>
              <a:cs typeface="Myriad Pro"/>
            </a:endParaRPr>
          </a:p>
          <a:p>
            <a:pPr marL="12700" marR="10160" algn="ctr"/>
            <a:r>
              <a:rPr lang="en-US" sz="1200" spc="-110" dirty="0">
                <a:solidFill>
                  <a:srgbClr val="231F20"/>
                </a:solidFill>
                <a:cs typeface="Myriad Pro"/>
              </a:rPr>
              <a:t>Bowen </a:t>
            </a:r>
            <a:r>
              <a:rPr lang="en-US" sz="1200" spc="-95" dirty="0">
                <a:solidFill>
                  <a:srgbClr val="231F20"/>
                </a:solidFill>
                <a:cs typeface="Myriad Pro"/>
              </a:rPr>
              <a:t>He, </a:t>
            </a:r>
            <a:r>
              <a:rPr lang="en-US" sz="1200" spc="-80" dirty="0">
                <a:solidFill>
                  <a:srgbClr val="231F20"/>
                </a:solidFill>
                <a:cs typeface="Myriad Pro"/>
              </a:rPr>
              <a:t>Victoria </a:t>
            </a:r>
            <a:r>
              <a:rPr lang="en-US" sz="1200" spc="-85" dirty="0" err="1">
                <a:solidFill>
                  <a:srgbClr val="231F20"/>
                </a:solidFill>
                <a:cs typeface="Myriad Pro"/>
              </a:rPr>
              <a:t>Sladaña</a:t>
            </a:r>
            <a:r>
              <a:rPr lang="en-US" sz="1200" spc="-85" dirty="0">
                <a:solidFill>
                  <a:srgbClr val="231F20"/>
                </a:solidFill>
                <a:cs typeface="Myriad Pro"/>
              </a:rPr>
              <a:t>,  Janine</a:t>
            </a:r>
            <a:r>
              <a:rPr lang="en-US" sz="1200" spc="-140" dirty="0">
                <a:solidFill>
                  <a:srgbClr val="231F20"/>
                </a:solidFill>
                <a:cs typeface="Myriad Pro"/>
              </a:rPr>
              <a:t> </a:t>
            </a:r>
            <a:r>
              <a:rPr lang="en-US" sz="1200" spc="-90" dirty="0">
                <a:solidFill>
                  <a:srgbClr val="231F20"/>
                </a:solidFill>
                <a:cs typeface="Myriad Pro"/>
              </a:rPr>
              <a:t>Velasquez</a:t>
            </a:r>
            <a:r>
              <a:rPr lang="en-US" sz="1200" spc="-90" dirty="0" smtClean="0">
                <a:solidFill>
                  <a:srgbClr val="231F20"/>
                </a:solidFill>
                <a:cs typeface="Myriad Pro"/>
              </a:rPr>
              <a:t>, </a:t>
            </a:r>
            <a:r>
              <a:rPr lang="en-US" sz="1200" spc="-85" dirty="0" smtClean="0">
                <a:solidFill>
                  <a:srgbClr val="231F20"/>
                </a:solidFill>
                <a:cs typeface="Myriad Pro"/>
              </a:rPr>
              <a:t>Calvin </a:t>
            </a:r>
            <a:r>
              <a:rPr lang="en-US" sz="1200" spc="-120" dirty="0">
                <a:solidFill>
                  <a:srgbClr val="231F20"/>
                </a:solidFill>
                <a:cs typeface="Myriad Pro"/>
              </a:rPr>
              <a:t>Woo, </a:t>
            </a:r>
            <a:r>
              <a:rPr lang="en-US" sz="1200" spc="-90" dirty="0">
                <a:solidFill>
                  <a:srgbClr val="231F20"/>
                </a:solidFill>
                <a:cs typeface="Myriad Pro"/>
              </a:rPr>
              <a:t>Ariana </a:t>
            </a:r>
            <a:r>
              <a:rPr lang="en-US" sz="1200" spc="-95" dirty="0" err="1">
                <a:solidFill>
                  <a:srgbClr val="231F20"/>
                </a:solidFill>
                <a:cs typeface="Myriad Pro"/>
              </a:rPr>
              <a:t>Ylanan</a:t>
            </a:r>
            <a:r>
              <a:rPr lang="en-US" sz="1200" spc="-95" dirty="0">
                <a:solidFill>
                  <a:srgbClr val="231F20"/>
                </a:solidFill>
                <a:cs typeface="Myriad Pro"/>
              </a:rPr>
              <a:t>  </a:t>
            </a:r>
            <a:r>
              <a:rPr lang="en-US" sz="1200" spc="-95" dirty="0" err="1">
                <a:solidFill>
                  <a:srgbClr val="231F20"/>
                </a:solidFill>
                <a:cs typeface="Myriad Pro"/>
              </a:rPr>
              <a:t>Kimbery</a:t>
            </a:r>
            <a:r>
              <a:rPr lang="en-US" sz="1200" spc="-95" dirty="0">
                <a:solidFill>
                  <a:srgbClr val="231F20"/>
                </a:solidFill>
                <a:cs typeface="Myriad Pro"/>
              </a:rPr>
              <a:t> </a:t>
            </a:r>
            <a:r>
              <a:rPr lang="en-US" sz="1200" spc="-105" dirty="0">
                <a:solidFill>
                  <a:srgbClr val="231F20"/>
                </a:solidFill>
                <a:cs typeface="Myriad Pro"/>
              </a:rPr>
              <a:t>Ly, </a:t>
            </a:r>
            <a:r>
              <a:rPr lang="en-US" sz="1200" spc="-100" dirty="0" err="1">
                <a:solidFill>
                  <a:srgbClr val="231F20"/>
                </a:solidFill>
                <a:cs typeface="Myriad Pro"/>
              </a:rPr>
              <a:t>Jakob</a:t>
            </a:r>
            <a:r>
              <a:rPr lang="en-US" sz="1200" spc="-100" dirty="0">
                <a:solidFill>
                  <a:srgbClr val="231F20"/>
                </a:solidFill>
                <a:cs typeface="Myriad Pro"/>
              </a:rPr>
              <a:t> </a:t>
            </a:r>
            <a:r>
              <a:rPr lang="en-US" sz="1200" spc="-105" dirty="0">
                <a:solidFill>
                  <a:srgbClr val="231F20"/>
                </a:solidFill>
                <a:cs typeface="Myriad Pro"/>
              </a:rPr>
              <a:t>Hofmann  </a:t>
            </a:r>
            <a:r>
              <a:rPr lang="en-US" sz="1200" spc="-75" dirty="0">
                <a:solidFill>
                  <a:srgbClr val="231F20"/>
                </a:solidFill>
                <a:cs typeface="Myriad Pro"/>
              </a:rPr>
              <a:t>Lisa </a:t>
            </a:r>
            <a:r>
              <a:rPr lang="en-US" sz="1200" spc="-90" dirty="0" err="1">
                <a:solidFill>
                  <a:srgbClr val="231F20"/>
                </a:solidFill>
                <a:cs typeface="Myriad Pro"/>
              </a:rPr>
              <a:t>Frandsen</a:t>
            </a:r>
            <a:r>
              <a:rPr lang="en-US" sz="1200" spc="-90" dirty="0">
                <a:solidFill>
                  <a:srgbClr val="231F20"/>
                </a:solidFill>
                <a:cs typeface="Myriad Pro"/>
              </a:rPr>
              <a:t>, </a:t>
            </a:r>
            <a:r>
              <a:rPr lang="en-US" sz="1200" spc="-85" dirty="0">
                <a:solidFill>
                  <a:srgbClr val="231F20"/>
                </a:solidFill>
                <a:cs typeface="Myriad Pro"/>
              </a:rPr>
              <a:t>Richard </a:t>
            </a:r>
            <a:r>
              <a:rPr lang="en-US" sz="1200" spc="-95" dirty="0">
                <a:solidFill>
                  <a:srgbClr val="231F20"/>
                </a:solidFill>
                <a:cs typeface="Myriad Pro"/>
              </a:rPr>
              <a:t>Ng,  </a:t>
            </a:r>
            <a:r>
              <a:rPr lang="en-US" sz="1200" spc="-105" dirty="0">
                <a:solidFill>
                  <a:srgbClr val="231F20"/>
                </a:solidFill>
                <a:cs typeface="Myriad Pro"/>
              </a:rPr>
              <a:t>Anthony</a:t>
            </a:r>
            <a:r>
              <a:rPr lang="en-US" sz="1200" spc="-95" dirty="0">
                <a:solidFill>
                  <a:srgbClr val="231F20"/>
                </a:solidFill>
                <a:cs typeface="Myriad Pro"/>
              </a:rPr>
              <a:t> </a:t>
            </a:r>
            <a:r>
              <a:rPr lang="en-US" sz="1200" spc="-90" dirty="0">
                <a:solidFill>
                  <a:srgbClr val="231F20"/>
                </a:solidFill>
                <a:cs typeface="Myriad Pro"/>
              </a:rPr>
              <a:t>Serrano</a:t>
            </a:r>
            <a:endParaRPr lang="en-US" sz="1200" dirty="0">
              <a:cs typeface="Myriad Pro"/>
            </a:endParaRPr>
          </a:p>
          <a:p>
            <a:pPr algn="ctr"/>
            <a:endParaRPr lang="en-US" sz="1200" dirty="0">
              <a:cs typeface="Myriad Pro"/>
            </a:endParaRPr>
          </a:p>
          <a:p>
            <a:pPr algn="ctr"/>
            <a:endParaRPr sz="1200" dirty="0"/>
          </a:p>
        </p:txBody>
      </p:sp>
      <p:sp>
        <p:nvSpPr>
          <p:cNvPr id="26" name="object 26"/>
          <p:cNvSpPr/>
          <p:nvPr/>
        </p:nvSpPr>
        <p:spPr>
          <a:xfrm>
            <a:off x="416772" y="3889917"/>
            <a:ext cx="1634489" cy="2196895"/>
          </a:xfrm>
          <a:custGeom>
            <a:avLst/>
            <a:gdLst/>
            <a:ahLst/>
            <a:cxnLst/>
            <a:rect l="l" t="t" r="r" b="b"/>
            <a:pathLst>
              <a:path w="1634489" h="290829">
                <a:moveTo>
                  <a:pt x="0" y="290702"/>
                </a:moveTo>
                <a:lnTo>
                  <a:pt x="1634477" y="290702"/>
                </a:lnTo>
                <a:lnTo>
                  <a:pt x="1634477" y="0"/>
                </a:lnTo>
                <a:lnTo>
                  <a:pt x="0" y="0"/>
                </a:lnTo>
                <a:lnTo>
                  <a:pt x="0" y="290702"/>
                </a:lnTo>
                <a:close/>
              </a:path>
            </a:pathLst>
          </a:custGeom>
          <a:ln w="127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n-US" sz="1200" b="1" dirty="0" smtClean="0"/>
              <a:t>Program</a:t>
            </a:r>
          </a:p>
          <a:p>
            <a:pPr algn="ctr"/>
            <a:endParaRPr lang="en-US" sz="1200" dirty="0"/>
          </a:p>
          <a:p>
            <a:pPr algn="ctr"/>
            <a:r>
              <a:rPr lang="en-US" sz="1200" dirty="0" smtClean="0"/>
              <a:t>Advisor: E. Kang</a:t>
            </a:r>
          </a:p>
          <a:p>
            <a:pPr algn="ctr"/>
            <a:endParaRPr lang="en-US" sz="1200" dirty="0" smtClean="0"/>
          </a:p>
          <a:p>
            <a:pPr marL="12700" marR="5080" algn="ctr"/>
            <a:r>
              <a:rPr lang="en-US" sz="1200" spc="75" dirty="0" smtClean="0">
                <a:solidFill>
                  <a:srgbClr val="231F20"/>
                </a:solidFill>
                <a:cs typeface="Myriad Pro"/>
              </a:rPr>
              <a:t>Daniel </a:t>
            </a:r>
            <a:r>
              <a:rPr lang="en-US" sz="1200" spc="70" dirty="0" smtClean="0">
                <a:solidFill>
                  <a:srgbClr val="231F20"/>
                </a:solidFill>
                <a:cs typeface="Myriad Pro"/>
              </a:rPr>
              <a:t>Arroyo  </a:t>
            </a:r>
            <a:r>
              <a:rPr lang="en-US" sz="1200" spc="75" dirty="0" smtClean="0">
                <a:solidFill>
                  <a:srgbClr val="231F20"/>
                </a:solidFill>
                <a:cs typeface="Myriad Pro"/>
              </a:rPr>
              <a:t>Maximiliano Barragan  </a:t>
            </a:r>
            <a:r>
              <a:rPr lang="en-US" sz="1200" spc="80" dirty="0" smtClean="0">
                <a:solidFill>
                  <a:srgbClr val="231F20"/>
                </a:solidFill>
                <a:cs typeface="Myriad Pro"/>
              </a:rPr>
              <a:t>Joseph</a:t>
            </a:r>
            <a:r>
              <a:rPr lang="en-US" sz="1200" spc="-10" dirty="0" smtClean="0">
                <a:solidFill>
                  <a:srgbClr val="231F20"/>
                </a:solidFill>
                <a:cs typeface="Myriad Pro"/>
              </a:rPr>
              <a:t> </a:t>
            </a:r>
            <a:r>
              <a:rPr lang="en-US" sz="1200" spc="65" dirty="0" err="1" smtClean="0">
                <a:solidFill>
                  <a:srgbClr val="231F20"/>
                </a:solidFill>
                <a:cs typeface="Myriad Pro"/>
              </a:rPr>
              <a:t>Crisolo</a:t>
            </a:r>
            <a:r>
              <a:rPr lang="en-US" sz="1200" spc="65" dirty="0" smtClean="0">
                <a:solidFill>
                  <a:srgbClr val="231F20"/>
                </a:solidFill>
                <a:cs typeface="Myriad Pro"/>
              </a:rPr>
              <a:t> (</a:t>
            </a:r>
            <a:r>
              <a:rPr lang="en-US" sz="1200" b="1" spc="65" dirty="0" smtClean="0">
                <a:solidFill>
                  <a:srgbClr val="231F20"/>
                </a:solidFill>
                <a:cs typeface="Myriad Pro"/>
              </a:rPr>
              <a:t>team lead</a:t>
            </a:r>
            <a:r>
              <a:rPr lang="en-US" sz="1200" spc="65" dirty="0" smtClean="0">
                <a:solidFill>
                  <a:srgbClr val="231F20"/>
                </a:solidFill>
                <a:cs typeface="Myriad Pro"/>
              </a:rPr>
              <a:t>)</a:t>
            </a:r>
            <a:endParaRPr lang="en-US" sz="1200" dirty="0" smtClean="0">
              <a:cs typeface="Myriad Pro"/>
            </a:endParaRPr>
          </a:p>
          <a:p>
            <a:pPr marL="12700" algn="ctr"/>
            <a:r>
              <a:rPr lang="en-US" sz="1200" spc="85" dirty="0" smtClean="0">
                <a:solidFill>
                  <a:srgbClr val="231F20"/>
                </a:solidFill>
                <a:cs typeface="Myriad Pro"/>
              </a:rPr>
              <a:t>Jung</a:t>
            </a:r>
            <a:r>
              <a:rPr lang="en-US" sz="1200" spc="-40" dirty="0" smtClean="0">
                <a:solidFill>
                  <a:srgbClr val="231F20"/>
                </a:solidFill>
                <a:cs typeface="Myriad Pro"/>
              </a:rPr>
              <a:t> </a:t>
            </a:r>
            <a:r>
              <a:rPr lang="en-US" sz="1200" spc="65" dirty="0" smtClean="0">
                <a:solidFill>
                  <a:srgbClr val="231F20"/>
                </a:solidFill>
                <a:cs typeface="Myriad Pro"/>
              </a:rPr>
              <a:t>Park</a:t>
            </a:r>
            <a:endParaRPr lang="en-US" sz="1200" dirty="0" smtClean="0">
              <a:cs typeface="Myriad Pro"/>
            </a:endParaRPr>
          </a:p>
          <a:p>
            <a:pPr marL="12700" marR="232410" algn="ctr"/>
            <a:r>
              <a:rPr lang="en-US" sz="1200" spc="70" dirty="0" smtClean="0">
                <a:solidFill>
                  <a:srgbClr val="231F20"/>
                </a:solidFill>
                <a:cs typeface="Myriad Pro"/>
              </a:rPr>
              <a:t>Alisha </a:t>
            </a:r>
            <a:r>
              <a:rPr lang="en-US" sz="1200" spc="80" dirty="0" err="1" smtClean="0">
                <a:solidFill>
                  <a:srgbClr val="231F20"/>
                </a:solidFill>
                <a:cs typeface="Myriad Pro"/>
              </a:rPr>
              <a:t>Shahbazian</a:t>
            </a:r>
            <a:r>
              <a:rPr lang="en-US" sz="1200" spc="80" dirty="0" smtClean="0">
                <a:solidFill>
                  <a:srgbClr val="231F20"/>
                </a:solidFill>
                <a:cs typeface="Myriad Pro"/>
              </a:rPr>
              <a:t>  </a:t>
            </a:r>
            <a:r>
              <a:rPr lang="en-US" sz="1200" spc="75" dirty="0" smtClean="0">
                <a:solidFill>
                  <a:srgbClr val="231F20"/>
                </a:solidFill>
                <a:cs typeface="Myriad Pro"/>
              </a:rPr>
              <a:t>Ashley</a:t>
            </a:r>
            <a:r>
              <a:rPr lang="en-US" sz="1200" spc="-75" dirty="0" smtClean="0">
                <a:solidFill>
                  <a:srgbClr val="231F20"/>
                </a:solidFill>
                <a:cs typeface="Myriad Pro"/>
              </a:rPr>
              <a:t> </a:t>
            </a:r>
            <a:r>
              <a:rPr lang="en-US" sz="1200" spc="70" dirty="0" smtClean="0">
                <a:solidFill>
                  <a:srgbClr val="231F20"/>
                </a:solidFill>
                <a:cs typeface="Myriad Pro"/>
              </a:rPr>
              <a:t>Vo</a:t>
            </a:r>
            <a:endParaRPr lang="en-US" sz="1200" dirty="0" smtClean="0">
              <a:cs typeface="Myriad Pro"/>
            </a:endParaRPr>
          </a:p>
          <a:p>
            <a:pPr algn="ctr"/>
            <a:endParaRPr lang="en-US" sz="1200" dirty="0"/>
          </a:p>
          <a:p>
            <a:pPr algn="ctr"/>
            <a:endParaRPr sz="1200" dirty="0"/>
          </a:p>
        </p:txBody>
      </p:sp>
      <p:sp>
        <p:nvSpPr>
          <p:cNvPr id="39" name="object 5"/>
          <p:cNvSpPr/>
          <p:nvPr/>
        </p:nvSpPr>
        <p:spPr>
          <a:xfrm>
            <a:off x="3886200" y="3886200"/>
            <a:ext cx="1754505" cy="1706880"/>
          </a:xfrm>
          <a:custGeom>
            <a:avLst/>
            <a:gdLst/>
            <a:ahLst/>
            <a:cxnLst/>
            <a:rect l="l" t="t" r="r" b="b"/>
            <a:pathLst>
              <a:path w="2374900" h="394969">
                <a:moveTo>
                  <a:pt x="0" y="394957"/>
                </a:moveTo>
                <a:lnTo>
                  <a:pt x="2374900" y="394957"/>
                </a:lnTo>
                <a:lnTo>
                  <a:pt x="2374900" y="0"/>
                </a:lnTo>
                <a:lnTo>
                  <a:pt x="0" y="0"/>
                </a:lnTo>
                <a:lnTo>
                  <a:pt x="0" y="394957"/>
                </a:lnTo>
                <a:close/>
              </a:path>
            </a:pathLst>
          </a:custGeom>
          <a:ln w="381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pPr marL="12700" marR="5080" algn="ctr"/>
            <a:r>
              <a:rPr lang="en-US" sz="1200" b="1" dirty="0"/>
              <a:t>Game Design</a:t>
            </a:r>
          </a:p>
          <a:p>
            <a:pPr marL="12700" marR="5080" algn="ctr"/>
            <a:endParaRPr lang="en-US" sz="1200" spc="80" dirty="0" smtClean="0">
              <a:solidFill>
                <a:srgbClr val="231F20"/>
              </a:solidFill>
              <a:cs typeface="Myriad Pro"/>
            </a:endParaRPr>
          </a:p>
          <a:p>
            <a:pPr marL="12700" marR="5080" algn="ctr"/>
            <a:r>
              <a:rPr lang="en-US" sz="1200" spc="80" dirty="0" smtClean="0">
                <a:solidFill>
                  <a:srgbClr val="231F20"/>
                </a:solidFill>
                <a:cs typeface="Myriad Pro"/>
              </a:rPr>
              <a:t>Megan </a:t>
            </a:r>
            <a:r>
              <a:rPr lang="en-US" sz="1200" spc="80" dirty="0">
                <a:solidFill>
                  <a:srgbClr val="231F20"/>
                </a:solidFill>
                <a:cs typeface="Myriad Pro"/>
              </a:rPr>
              <a:t>Reynolds</a:t>
            </a:r>
          </a:p>
          <a:p>
            <a:pPr marL="12700" marR="5080" algn="ctr"/>
            <a:r>
              <a:rPr lang="en-US" sz="1200" spc="80" dirty="0" err="1">
                <a:solidFill>
                  <a:srgbClr val="231F20"/>
                </a:solidFill>
                <a:cs typeface="Myriad Pro"/>
              </a:rPr>
              <a:t>Ilan</a:t>
            </a:r>
            <a:r>
              <a:rPr lang="en-US" sz="1200" spc="80" dirty="0">
                <a:solidFill>
                  <a:srgbClr val="231F20"/>
                </a:solidFill>
                <a:cs typeface="Myriad Pro"/>
              </a:rPr>
              <a:t> </a:t>
            </a:r>
            <a:r>
              <a:rPr lang="en-US" sz="1200" spc="80" dirty="0" err="1">
                <a:solidFill>
                  <a:srgbClr val="231F20"/>
                </a:solidFill>
                <a:cs typeface="Myriad Pro"/>
              </a:rPr>
              <a:t>Conrado</a:t>
            </a:r>
            <a:endParaRPr lang="en-US" sz="1200" spc="80" dirty="0">
              <a:solidFill>
                <a:srgbClr val="231F20"/>
              </a:solidFill>
              <a:cs typeface="Myriad Pro"/>
            </a:endParaRPr>
          </a:p>
          <a:p>
            <a:pPr marL="12700" marR="5080" algn="ctr"/>
            <a:r>
              <a:rPr lang="en-US" sz="1200" spc="80" dirty="0">
                <a:solidFill>
                  <a:srgbClr val="231F20"/>
                </a:solidFill>
                <a:cs typeface="Myriad Pro"/>
              </a:rPr>
              <a:t>Angelica Conde</a:t>
            </a:r>
          </a:p>
          <a:p>
            <a:pPr marL="12700" marR="5080" algn="ctr"/>
            <a:r>
              <a:rPr lang="en-US" sz="1200" spc="80" dirty="0">
                <a:solidFill>
                  <a:srgbClr val="231F20"/>
                </a:solidFill>
                <a:cs typeface="Myriad Pro"/>
              </a:rPr>
              <a:t>Joseph</a:t>
            </a:r>
            <a:r>
              <a:rPr lang="en-US" sz="1200" spc="-10" dirty="0">
                <a:solidFill>
                  <a:srgbClr val="231F20"/>
                </a:solidFill>
                <a:cs typeface="Myriad Pro"/>
              </a:rPr>
              <a:t> </a:t>
            </a:r>
            <a:r>
              <a:rPr lang="en-US" sz="1200" spc="65" dirty="0" err="1">
                <a:solidFill>
                  <a:srgbClr val="231F20"/>
                </a:solidFill>
                <a:cs typeface="Myriad Pro"/>
              </a:rPr>
              <a:t>Crisolo</a:t>
            </a:r>
            <a:endParaRPr lang="en-US" sz="1200" dirty="0">
              <a:cs typeface="Myriad Pro"/>
            </a:endParaRPr>
          </a:p>
          <a:p>
            <a:pPr marL="12700" marR="232410" algn="ctr"/>
            <a:r>
              <a:rPr lang="en-US" sz="1200" spc="70" dirty="0">
                <a:solidFill>
                  <a:srgbClr val="231F20"/>
                </a:solidFill>
                <a:cs typeface="Myriad Pro"/>
              </a:rPr>
              <a:t>Alisha </a:t>
            </a:r>
            <a:r>
              <a:rPr lang="en-US" sz="1200" spc="80" dirty="0" err="1">
                <a:solidFill>
                  <a:srgbClr val="231F20"/>
                </a:solidFill>
                <a:cs typeface="Myriad Pro"/>
              </a:rPr>
              <a:t>Shahbazian</a:t>
            </a:r>
            <a:r>
              <a:rPr lang="en-US" sz="1200" spc="80" dirty="0">
                <a:solidFill>
                  <a:srgbClr val="231F20"/>
                </a:solidFill>
                <a:cs typeface="Myriad Pro"/>
              </a:rPr>
              <a:t> </a:t>
            </a:r>
          </a:p>
          <a:p>
            <a:pPr marL="12700" marR="232410" algn="ctr"/>
            <a:r>
              <a:rPr lang="en-US" sz="1200" spc="80" dirty="0">
                <a:solidFill>
                  <a:srgbClr val="231F20"/>
                </a:solidFill>
                <a:cs typeface="Myriad Pro"/>
              </a:rPr>
              <a:t>Church Lieu (?)</a:t>
            </a:r>
            <a:endParaRPr lang="en-US" sz="1200" dirty="0">
              <a:cs typeface="Myriad Pro"/>
            </a:endParaRPr>
          </a:p>
          <a:p>
            <a:endParaRPr sz="1200" dirty="0"/>
          </a:p>
        </p:txBody>
      </p:sp>
      <p:sp>
        <p:nvSpPr>
          <p:cNvPr id="40" name="object 26"/>
          <p:cNvSpPr/>
          <p:nvPr/>
        </p:nvSpPr>
        <p:spPr>
          <a:xfrm>
            <a:off x="2144915" y="3892770"/>
            <a:ext cx="1634489" cy="1028508"/>
          </a:xfrm>
          <a:custGeom>
            <a:avLst/>
            <a:gdLst/>
            <a:ahLst/>
            <a:cxnLst/>
            <a:rect l="l" t="t" r="r" b="b"/>
            <a:pathLst>
              <a:path w="1634489" h="290829">
                <a:moveTo>
                  <a:pt x="0" y="290702"/>
                </a:moveTo>
                <a:lnTo>
                  <a:pt x="1634477" y="290702"/>
                </a:lnTo>
                <a:lnTo>
                  <a:pt x="1634477" y="0"/>
                </a:lnTo>
                <a:lnTo>
                  <a:pt x="0" y="0"/>
                </a:lnTo>
                <a:lnTo>
                  <a:pt x="0" y="290702"/>
                </a:lnTo>
                <a:close/>
              </a:path>
            </a:pathLst>
          </a:custGeom>
          <a:ln w="127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n-US" sz="1200" b="1" dirty="0" smtClean="0"/>
              <a:t>Music</a:t>
            </a:r>
          </a:p>
          <a:p>
            <a:pPr algn="ctr"/>
            <a:endParaRPr lang="en-US" sz="1200" dirty="0"/>
          </a:p>
          <a:p>
            <a:pPr algn="ctr"/>
            <a:r>
              <a:rPr lang="en-US" sz="1200" dirty="0" smtClean="0"/>
              <a:t>Advisor: E. Kang </a:t>
            </a:r>
          </a:p>
          <a:p>
            <a:pPr algn="ctr"/>
            <a:endParaRPr lang="en-US" sz="1200" dirty="0" smtClean="0"/>
          </a:p>
          <a:p>
            <a:pPr marL="12700" marR="5080" algn="ctr"/>
            <a:r>
              <a:rPr lang="en-US" sz="1200" spc="75" dirty="0" smtClean="0">
                <a:solidFill>
                  <a:srgbClr val="231F20"/>
                </a:solidFill>
                <a:cs typeface="Myriad Pro"/>
              </a:rPr>
              <a:t>Daniel </a:t>
            </a:r>
            <a:r>
              <a:rPr lang="en-US" sz="1200" spc="70" dirty="0" smtClean="0">
                <a:solidFill>
                  <a:srgbClr val="231F20"/>
                </a:solidFill>
                <a:cs typeface="Myriad Pro"/>
              </a:rPr>
              <a:t>Arroyo</a:t>
            </a:r>
            <a:endParaRPr lang="en-US" sz="1200" dirty="0"/>
          </a:p>
          <a:p>
            <a:pPr algn="ctr"/>
            <a:endParaRPr sz="1200" dirty="0"/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4800600" y="2573838"/>
            <a:ext cx="0" cy="12361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H="1">
            <a:off x="1219200" y="2573838"/>
            <a:ext cx="3581400" cy="13123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H="1">
            <a:off x="3048000" y="2573838"/>
            <a:ext cx="1752600" cy="12361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4800600" y="2567268"/>
            <a:ext cx="1981200" cy="12427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4800600" y="2573838"/>
            <a:ext cx="4191000" cy="12361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Words>147</Words>
  <Application>Microsoft Office PowerPoint</Application>
  <PresentationFormat>Custom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Myriad Pro</vt:lpstr>
      <vt:lpstr>Office Theme</vt:lpstr>
      <vt:lpstr>FIRST 6ENERATION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LeadStructure</dc:title>
  <cp:lastModifiedBy>Administrator</cp:lastModifiedBy>
  <cp:revision>6</cp:revision>
  <dcterms:created xsi:type="dcterms:W3CDTF">2017-09-02T14:57:47Z</dcterms:created>
  <dcterms:modified xsi:type="dcterms:W3CDTF">2017-09-02T22:32:01Z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2017-09-02T00:00:00Z</vt:filetime>
  </property>
  <property fmtid="{D5CDD505-2E9C-101B-9397-08002B2CF9AE}" pid="3" name="Creator">
    <vt:lpwstr>Adobe Illustrator CC 2015.3 (Macintosh)</vt:lpwstr>
  </property>
  <property fmtid="{D5CDD505-2E9C-101B-9397-08002B2CF9AE}" pid="4" name="LastSaved">
    <vt:filetime>2017-09-02T00:00:00Z</vt:filetime>
  </property>
</Properties>
</file>